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33" r:id="rId3"/>
    <p:sldId id="534" r:id="rId4"/>
    <p:sldId id="535" r:id="rId5"/>
    <p:sldId id="536" r:id="rId6"/>
    <p:sldId id="537" r:id="rId7"/>
    <p:sldId id="538" r:id="rId8"/>
    <p:sldId id="539" r:id="rId9"/>
    <p:sldId id="540" r:id="rId10"/>
    <p:sldId id="541" r:id="rId11"/>
    <p:sldId id="542" r:id="rId12"/>
    <p:sldId id="544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1" d="100"/>
          <a:sy n="71" d="100"/>
        </p:scale>
        <p:origin x="103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22/10/2024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869942" y="2201317"/>
            <a:ext cx="6453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Con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ceptos de POO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064021" y="3578275"/>
            <a:ext cx="6065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001" sz="3600" b="1" dirty="0">
                <a:solidFill>
                  <a:srgbClr val="38AA00"/>
                </a:solidFill>
                <a:latin typeface="Work Sans" pitchFamily="2" charset="77"/>
              </a:rPr>
              <a:t>Instructor:</a:t>
            </a:r>
          </a:p>
          <a:p>
            <a:pPr algn="ctr"/>
            <a:r>
              <a:rPr lang="en-001" sz="3600" b="1" dirty="0">
                <a:solidFill>
                  <a:srgbClr val="00324D"/>
                </a:solidFill>
                <a:latin typeface="Work Sans" pitchFamily="2" charset="77"/>
              </a:rPr>
              <a:t>Carlos Daniel Gomez Daza</a:t>
            </a:r>
            <a:endParaRPr lang="es-ES" sz="3600" b="1" dirty="0">
              <a:solidFill>
                <a:srgbClr val="00324D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34A0-3D4E-E91D-D8F8-F234011A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693D4BE-7B1F-3327-86B0-98C149C5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57" y="34236"/>
            <a:ext cx="9832236" cy="132556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4 Principios de la Programación Orientada a Objetos-Herencia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8C13DD-1331-7DB4-9F37-8B2571CD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01" y="1617603"/>
            <a:ext cx="9402998" cy="4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6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EA363-D96F-44F6-1658-747ECFE5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1DC9C0BA-57A4-AEB9-6C13-A842D850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57" y="34236"/>
            <a:ext cx="9832236" cy="132556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4 Principios de la Programación Orientada a Objetos-Polimorfismo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6CF0B7-0A7F-D969-7D61-B46E6017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9" y="1827344"/>
            <a:ext cx="11014219" cy="43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9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8B8E5-0B4D-15A3-1075-7ED79EEBC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8455186B-E3B7-1676-2C64-677E824C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57" y="34236"/>
            <a:ext cx="9832236" cy="132556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Constructor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230889-D628-103A-F6CB-A516B7C3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8" y="1748834"/>
            <a:ext cx="10108042" cy="44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4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Work Sans Medium" pitchFamily="2" charset="77"/>
              </a:rPr>
              <a:t>POO</a:t>
            </a:r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E65240-FF3D-635D-F1F7-B57312B7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6" y="1730689"/>
            <a:ext cx="10390573" cy="443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C0D46-1435-8EA0-A7D7-454CFED1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A3125-97BC-78A3-2E15-CBBA8EE9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Work Sans Medium" pitchFamily="2" charset="77"/>
              </a:rPr>
              <a:t>Código espagueti</a:t>
            </a:r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4E143E-4A9D-3245-8583-F7E8B9E81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37" y="1604679"/>
            <a:ext cx="8686175" cy="51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0E7B1-E009-A931-2C4E-36E7D33E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B8465-F953-2043-6881-5872D15D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Work Sans Medium" pitchFamily="2" charset="77"/>
              </a:rPr>
              <a:t>Por que POO</a:t>
            </a:r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DC2E0C-12F6-06A3-15AA-2CFCB05D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16" y="1870214"/>
            <a:ext cx="10873521" cy="429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0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09B77-69C2-D647-9BC2-7C8F3AB1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A781D-8482-3BEF-0037-C9DF3599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6E82AA9-6016-B2BD-32E9-3EF200D68002}"/>
              </a:ext>
            </a:extLst>
          </p:cNvPr>
          <p:cNvSpPr txBox="1">
            <a:spLocks/>
          </p:cNvSpPr>
          <p:nvPr/>
        </p:nvSpPr>
        <p:spPr>
          <a:xfrm>
            <a:off x="456236" y="31086"/>
            <a:ext cx="1087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bg1"/>
                </a:solidFill>
                <a:latin typeface="Arial Black" panose="020B0A04020102020204" pitchFamily="34" charset="0"/>
              </a:rPr>
              <a:t>¿Cómo se crean los programas orientados a objetos?</a:t>
            </a:r>
            <a:endParaRPr lang="es-CO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F33FD0-99CD-52A7-DC79-C5E0F041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5085"/>
            <a:ext cx="10515599" cy="47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6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4FC1A-B0A8-44A4-E8D4-423767C96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CC622-232D-606E-2B5B-DD26A81D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1CFE781-DA38-87C7-CE57-5C1F533164D2}"/>
              </a:ext>
            </a:extLst>
          </p:cNvPr>
          <p:cNvSpPr txBox="1">
            <a:spLocks/>
          </p:cNvSpPr>
          <p:nvPr/>
        </p:nvSpPr>
        <p:spPr>
          <a:xfrm>
            <a:off x="456236" y="31086"/>
            <a:ext cx="1087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bg1"/>
                </a:solidFill>
                <a:latin typeface="Arial Black" panose="020B0A04020102020204" pitchFamily="34" charset="0"/>
              </a:rPr>
              <a:t>¿Cómo se crean los programas orientados a objetos?</a:t>
            </a:r>
            <a:endParaRPr lang="es-CO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4D5AAA-1C97-A012-76D1-C4F83602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464" y="1515439"/>
            <a:ext cx="6445064" cy="4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2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A5E45-93FA-2D52-7718-A71CB927C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16B2E-69B9-EC03-088F-3ABD6D97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E67933C-5AAA-4B82-53B1-4322164A659E}"/>
              </a:ext>
            </a:extLst>
          </p:cNvPr>
          <p:cNvSpPr txBox="1">
            <a:spLocks/>
          </p:cNvSpPr>
          <p:nvPr/>
        </p:nvSpPr>
        <p:spPr>
          <a:xfrm>
            <a:off x="456236" y="31086"/>
            <a:ext cx="1087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>
                <a:solidFill>
                  <a:schemeClr val="bg1"/>
                </a:solidFill>
                <a:latin typeface="Arial Black" panose="020B0A04020102020204" pitchFamily="34" charset="0"/>
              </a:rPr>
              <a:t>¿Cómo se crean los programas orientados a objetos?</a:t>
            </a:r>
            <a:endParaRPr lang="es-CO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AC5747-4E3E-FA45-2215-B1074DCD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08" y="1515439"/>
            <a:ext cx="6432176" cy="51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EA74E-EEE7-FF31-36AD-77085246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3CC8BDC-E348-0973-660D-F0DAAED1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202" y="0"/>
            <a:ext cx="8648895" cy="1325563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4 Principios de la Programación Orientada a Objetos-</a:t>
            </a:r>
            <a:r>
              <a:rPr lang="es-ES" sz="4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Abstraccion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5F030B-24E3-28CD-C0FE-7934A1A4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4" y="1854751"/>
            <a:ext cx="11203612" cy="430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2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F59EE-F70F-33A8-888F-BC75D7CF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607A480-6B65-5521-2CB2-4BB44932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57" y="34236"/>
            <a:ext cx="9832236" cy="1325563"/>
          </a:xfrm>
        </p:spPr>
        <p:txBody>
          <a:bodyPr>
            <a:normAutofit fontScale="90000"/>
          </a:bodyPr>
          <a:lstStyle/>
          <a:p>
            <a:r>
              <a:rPr lang="es-ES" sz="4000" b="1" dirty="0">
                <a:solidFill>
                  <a:schemeClr val="bg1"/>
                </a:solidFill>
                <a:latin typeface="Arial Black" panose="020B0A04020102020204" pitchFamily="34" charset="0"/>
              </a:rPr>
              <a:t>4 Principios de la Programación Orientada a Objetos-Encapsulamiento</a:t>
            </a:r>
            <a:endParaRPr lang="es-CO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DCA330-A9F2-D8C2-5A27-C3ADBCF9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98" y="1501814"/>
            <a:ext cx="10295067" cy="51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5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7147</TotalTime>
  <Words>83</Words>
  <Application>Microsoft Office PowerPoint</Application>
  <PresentationFormat>Panorámica</PresentationFormat>
  <Paragraphs>18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Work Sans</vt:lpstr>
      <vt:lpstr>Work Sans Medium</vt:lpstr>
      <vt:lpstr>Tema de Office</vt:lpstr>
      <vt:lpstr>Presentación de PowerPoint</vt:lpstr>
      <vt:lpstr>POO </vt:lpstr>
      <vt:lpstr>Código espagueti </vt:lpstr>
      <vt:lpstr>Por que POO </vt:lpstr>
      <vt:lpstr> </vt:lpstr>
      <vt:lpstr> </vt:lpstr>
      <vt:lpstr> </vt:lpstr>
      <vt:lpstr>4 Principios de la Programación Orientada a Objetos-Abstraccion</vt:lpstr>
      <vt:lpstr>4 Principios de la Programación Orientada a Objetos-Encapsulamiento</vt:lpstr>
      <vt:lpstr>4 Principios de la Programación Orientada a Objetos-Herencia</vt:lpstr>
      <vt:lpstr>4 Principios de la Programación Orientada a Objetos-Polimorfismo</vt:lpstr>
      <vt:lpstr>Constructor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CARLOS DANIEL GOMEZ DAZA</cp:lastModifiedBy>
  <cp:revision>104</cp:revision>
  <dcterms:created xsi:type="dcterms:W3CDTF">2020-10-01T23:51:28Z</dcterms:created>
  <dcterms:modified xsi:type="dcterms:W3CDTF">2024-10-22T22:20:36Z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